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0413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浙江省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杭州市余杭区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六年级下学期期末试题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41015"/>
            <a:ext cx="11517123" cy="42601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3961" y="939845"/>
            <a:ext cx="1323975" cy="6762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520" y="363351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812" y="443470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402" y="1196752"/>
            <a:ext cx="10621911" cy="15745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2880875"/>
            <a:ext cx="10920315" cy="25840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641" y="286716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15" y="377285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15" y="471337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2651"/>
            <a:ext cx="11508246" cy="41065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681" y="2701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967" y="37293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754" y="1173109"/>
            <a:ext cx="10040294" cy="9476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2246096"/>
            <a:ext cx="10956990" cy="34871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966" y="216176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257" y="320679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926" y="473950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18248"/>
            <a:ext cx="11499368" cy="517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08246" cy="6088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326" y="1503500"/>
            <a:ext cx="11561773" cy="458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5880"/>
            <a:ext cx="11526001" cy="2983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0" y="12299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2" y="215305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9080"/>
            <a:ext cx="11517123" cy="295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7" y="12647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7" y="21617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318066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9706"/>
            <a:ext cx="11508246" cy="40843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4808197"/>
            <a:ext cx="11526001" cy="177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1333"/>
            <a:ext cx="11499368" cy="41078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3" y="1177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21704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311099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75993"/>
            <a:ext cx="11534879" cy="23970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6599" y="1112521"/>
            <a:ext cx="1143000" cy="1219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269" y="22227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303" y="22314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852" y="271911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3886" y="267557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6" y="318066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23778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58" y="12647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90" y="218789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25167"/>
            <a:ext cx="11526001" cy="40760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462" y="3058748"/>
            <a:ext cx="59371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622" y="3544389"/>
            <a:ext cx="837551" cy="3506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6422" y="3997235"/>
            <a:ext cx="837551" cy="3506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410" y="4458789"/>
            <a:ext cx="927100" cy="3506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76" y="4894219"/>
            <a:ext cx="1163150" cy="35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217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097" y="1196752"/>
            <a:ext cx="11459204" cy="494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74" y="1124744"/>
            <a:ext cx="11515072" cy="4115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1037" r="1127"/>
          <a:stretch/>
        </p:blipFill>
        <p:spPr>
          <a:xfrm>
            <a:off x="380460" y="2165744"/>
            <a:ext cx="11428363" cy="176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6661"/>
            <a:ext cx="11526001" cy="28704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229" y="170861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686" y="214403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977" y="262301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394" y="315423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686" y="368545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36584"/>
            <a:ext cx="11508246" cy="20763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497" y="28323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189" y="27974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127" y="28410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5601" y="278878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9533" y="28149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3519"/>
            <a:ext cx="11526001" cy="28735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3" y="22227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15454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8633"/>
            <a:ext cx="11517123" cy="40605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6" y="1700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3" y="271040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4" y="374672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08246" cy="30512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21008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247527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297166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3" y="345063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387735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35422"/>
            <a:ext cx="11517123" cy="38777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5" y="212693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362480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91435"/>
            <a:ext cx="11534879" cy="47418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98" y="5528718"/>
            <a:ext cx="6723436" cy="4857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09" y="11080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18" y="267557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52" y="418215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13</Words>
  <Application>Microsoft Office PowerPoint</Application>
  <PresentationFormat>自定义</PresentationFormat>
  <Paragraphs>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356</cp:revision>
  <dcterms:created xsi:type="dcterms:W3CDTF">2020-11-06T05:24:00Z</dcterms:created>
  <dcterms:modified xsi:type="dcterms:W3CDTF">2025-10-21T08:07:18Z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